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ebas Neue Bold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oper Hewitt" panose="020B0604020202020204" charset="0"/>
      <p:regular r:id="rId14"/>
    </p:embeddedFont>
    <p:embeddedFont>
      <p:font typeface="Glacial Indifference" panose="020B0604020202020204" charset="0"/>
      <p:regular r:id="rId15"/>
    </p:embeddedFont>
    <p:embeddedFont>
      <p:font typeface="Glacial Indifference Bold" panose="020B0604020202020204" charset="0"/>
      <p:regular r:id="rId16"/>
    </p:embeddedFont>
    <p:embeddedFont>
      <p:font typeface="Hind Guntur Bold" panose="020B0604020202020204" charset="0"/>
      <p:regular r:id="rId17"/>
    </p:embeddedFont>
    <p:embeddedFont>
      <p:font typeface="Hind Guntur Light" panose="020B0604020202020204" charset="0"/>
      <p:regular r:id="rId18"/>
    </p:embeddedFont>
    <p:embeddedFont>
      <p:font typeface="Hind Guntur Medium" panose="020B0604020202020204" charset="0"/>
      <p:regular r:id="rId19"/>
    </p:embeddedFont>
    <p:embeddedFont>
      <p:font typeface="Open Sans Extra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73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F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7220316" y="6445530"/>
            <a:ext cx="1305554" cy="684007"/>
            <a:chOff x="0" y="0"/>
            <a:chExt cx="1740738" cy="912009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1740738" cy="912009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id="15" name="Group 15"/>
            <p:cNvGrpSpPr/>
            <p:nvPr/>
          </p:nvGrpSpPr>
          <p:grpSpPr>
            <a:xfrm>
              <a:off x="492597" y="362619"/>
              <a:ext cx="755544" cy="186770"/>
              <a:chOff x="0" y="0"/>
              <a:chExt cx="2055017" cy="508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215900"/>
                <a:ext cx="175910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759108" h="76200">
                    <a:moveTo>
                      <a:pt x="0" y="0"/>
                    </a:moveTo>
                    <a:lnTo>
                      <a:pt x="1759108" y="0"/>
                    </a:lnTo>
                    <a:lnTo>
                      <a:pt x="175910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680367" y="1270"/>
                <a:ext cx="374650" cy="50546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5460">
                    <a:moveTo>
                      <a:pt x="0" y="50546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0" y="9256718"/>
            <a:ext cx="18288000" cy="1031865"/>
            <a:chOff x="0" y="0"/>
            <a:chExt cx="24384000" cy="1375820"/>
          </a:xfrm>
        </p:grpSpPr>
        <p:sp>
          <p:nvSpPr>
            <p:cNvPr id="19" name="AutoShape 19"/>
            <p:cNvSpPr/>
            <p:nvPr/>
          </p:nvSpPr>
          <p:spPr>
            <a:xfrm>
              <a:off x="0" y="0"/>
              <a:ext cx="24384000" cy="137582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9119271" y="572459"/>
              <a:ext cx="3893129" cy="244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DEFEATING COVID-19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71600" y="570349"/>
              <a:ext cx="5790095" cy="248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CSI HACKATHON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 t="3777" b="5015"/>
          <a:stretch>
            <a:fillRect/>
          </a:stretch>
        </p:blipFill>
        <p:spPr>
          <a:xfrm>
            <a:off x="10772778" y="0"/>
            <a:ext cx="7515222" cy="1028153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 l="15816" r="21450" b="10143"/>
          <a:stretch>
            <a:fillRect/>
          </a:stretch>
        </p:blipFill>
        <p:spPr>
          <a:xfrm>
            <a:off x="0" y="1582"/>
            <a:ext cx="10772778" cy="10287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732430" y="4280193"/>
            <a:ext cx="7793440" cy="1860703"/>
            <a:chOff x="0" y="0"/>
            <a:chExt cx="10391253" cy="248093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80975"/>
              <a:ext cx="10391253" cy="203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109"/>
                </a:lnSpc>
                <a:spcBef>
                  <a:spcPct val="0"/>
                </a:spcBef>
              </a:pPr>
              <a:r>
                <a:rPr lang="en-US" sz="9364" spc="1123">
                  <a:solidFill>
                    <a:srgbClr val="FFFFFF"/>
                  </a:solidFill>
                  <a:latin typeface="Hind Guntur Bold"/>
                </a:rPr>
                <a:t>DEFEATING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710748"/>
              <a:ext cx="10391253" cy="770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2879">
                  <a:solidFill>
                    <a:srgbClr val="FFFFFF"/>
                  </a:solidFill>
                  <a:latin typeface="Hind Guntur Medium"/>
                </a:rPr>
                <a:t>COVID-19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265500" y="4189577"/>
            <a:ext cx="3560492" cy="1831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  <a:spcBef>
                <a:spcPct val="0"/>
              </a:spcBef>
            </a:pPr>
            <a:r>
              <a:rPr lang="en-US" sz="3535">
                <a:solidFill>
                  <a:srgbClr val="FFFFFF"/>
                </a:solidFill>
                <a:latin typeface="Glacial Indifference Bold"/>
              </a:rPr>
              <a:t>Dealing with COVID-19 health care industry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6718"/>
            <a:ext cx="18288000" cy="1031865"/>
            <a:chOff x="0" y="0"/>
            <a:chExt cx="24384000" cy="137582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582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71600" y="570349"/>
              <a:ext cx="5790095" cy="248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MAIN HIGHLIGHTS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5849" y="4201144"/>
            <a:ext cx="437576" cy="286871"/>
            <a:chOff x="0" y="0"/>
            <a:chExt cx="871730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l="l" t="t" r="r" b="b"/>
              <a:pathLst>
                <a:path w="871730" h="6985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35849" y="4914339"/>
            <a:ext cx="437576" cy="286871"/>
            <a:chOff x="0" y="0"/>
            <a:chExt cx="87173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l="l" t="t" r="r" b="b"/>
              <a:pathLst>
                <a:path w="871730" h="6985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35849" y="5603184"/>
            <a:ext cx="437576" cy="286871"/>
            <a:chOff x="0" y="0"/>
            <a:chExt cx="87173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l="l" t="t" r="r" b="b"/>
              <a:pathLst>
                <a:path w="871730" h="6985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35849" y="6303505"/>
            <a:ext cx="437576" cy="286871"/>
            <a:chOff x="0" y="0"/>
            <a:chExt cx="87173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l="l" t="t" r="r" b="b"/>
              <a:pathLst>
                <a:path w="871730" h="6985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240115" y="9644720"/>
            <a:ext cx="566658" cy="140078"/>
            <a:chOff x="0" y="0"/>
            <a:chExt cx="2055017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 t="89545" b="567"/>
          <a:stretch>
            <a:fillRect/>
          </a:stretch>
        </p:blipFill>
        <p:spPr>
          <a:xfrm>
            <a:off x="10484100" y="9258300"/>
            <a:ext cx="7803900" cy="1028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0484100" y="4848580"/>
            <a:ext cx="457783" cy="969709"/>
            <a:chOff x="0" y="0"/>
            <a:chExt cx="610378" cy="1292945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610378" cy="625333"/>
            </a:xfrm>
            <a:prstGeom prst="rect">
              <a:avLst/>
            </a:prstGeom>
            <a:solidFill>
              <a:srgbClr val="FFFFFF">
                <a:alpha val="19607"/>
              </a:srgbClr>
            </a:solidFill>
          </p:spPr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71099" y="229084"/>
              <a:ext cx="268179" cy="167165"/>
            </a:xfrm>
            <a:prstGeom prst="rect">
              <a:avLst/>
            </a:prstGeom>
          </p:spPr>
        </p:pic>
        <p:sp>
          <p:nvSpPr>
            <p:cNvPr id="20" name="AutoShape 20"/>
            <p:cNvSpPr/>
            <p:nvPr/>
          </p:nvSpPr>
          <p:spPr>
            <a:xfrm rot="-10800000">
              <a:off x="0" y="667612"/>
              <a:ext cx="610378" cy="625333"/>
            </a:xfrm>
            <a:prstGeom prst="rect">
              <a:avLst/>
            </a:prstGeom>
            <a:solidFill>
              <a:srgbClr val="FFFFFF">
                <a:alpha val="19607"/>
              </a:srgbClr>
            </a:solidFill>
          </p:spPr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71099" y="896696"/>
              <a:ext cx="268179" cy="167165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rcRect t="6053" b="6053"/>
          <a:stretch>
            <a:fillRect/>
          </a:stretch>
        </p:blipFill>
        <p:spPr>
          <a:xfrm>
            <a:off x="10484100" y="0"/>
            <a:ext cx="7803900" cy="10288582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2658650" y="4001119"/>
            <a:ext cx="6795558" cy="274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8"/>
              </a:lnSpc>
            </a:pPr>
            <a:r>
              <a:rPr lang="en-US" sz="3088">
                <a:solidFill>
                  <a:srgbClr val="FFFFFF"/>
                </a:solidFill>
                <a:latin typeface="Hind Guntur Light"/>
              </a:rPr>
              <a:t>Live bed count data</a:t>
            </a:r>
          </a:p>
          <a:p>
            <a:pPr>
              <a:lnSpc>
                <a:spcPts val="5528"/>
              </a:lnSpc>
            </a:pPr>
            <a:r>
              <a:rPr lang="en-US" sz="3088">
                <a:solidFill>
                  <a:srgbClr val="FFFFFF"/>
                </a:solidFill>
                <a:latin typeface="Hind Guntur Light"/>
              </a:rPr>
              <a:t>Plasma doner-receiver portal</a:t>
            </a:r>
          </a:p>
          <a:p>
            <a:pPr>
              <a:lnSpc>
                <a:spcPts val="5528"/>
              </a:lnSpc>
            </a:pPr>
            <a:r>
              <a:rPr lang="en-US" sz="3088">
                <a:solidFill>
                  <a:srgbClr val="FFFFFF"/>
                </a:solidFill>
                <a:latin typeface="Hind Guntur Light"/>
              </a:rPr>
              <a:t>Help people find covid medical resources</a:t>
            </a:r>
          </a:p>
          <a:p>
            <a:pPr>
              <a:lnSpc>
                <a:spcPts val="5528"/>
              </a:lnSpc>
            </a:pPr>
            <a:r>
              <a:rPr lang="en-US" sz="3088">
                <a:solidFill>
                  <a:srgbClr val="FFFFFF"/>
                </a:solidFill>
                <a:latin typeface="Hind Guntur Light"/>
              </a:rPr>
              <a:t>Personal experiences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735849" y="2069151"/>
            <a:ext cx="7787595" cy="1185425"/>
            <a:chOff x="0" y="0"/>
            <a:chExt cx="10383460" cy="1580566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76200"/>
              <a:ext cx="10383460" cy="921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79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FFFFFF"/>
                  </a:solidFill>
                  <a:latin typeface="Hind Guntur Bold"/>
                </a:rPr>
                <a:t>Main Highlights of the Hack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958921"/>
              <a:ext cx="4348033" cy="621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4339453" y="9669152"/>
            <a:ext cx="2919847" cy="187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0"/>
          </a:blip>
          <a:srcRect l="23477" t="89999" r="23477"/>
          <a:stretch>
            <a:fillRect/>
          </a:stretch>
        </p:blipFill>
        <p:spPr>
          <a:xfrm>
            <a:off x="0" y="9258300"/>
            <a:ext cx="8184959" cy="1028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92642" y="958661"/>
            <a:ext cx="566658" cy="140078"/>
            <a:chOff x="0" y="0"/>
            <a:chExt cx="2055017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7709" t="39452" r="17457" b="39167"/>
          <a:stretch>
            <a:fillRect/>
          </a:stretch>
        </p:blipFill>
        <p:spPr>
          <a:xfrm>
            <a:off x="288890" y="2832438"/>
            <a:ext cx="10164762" cy="72605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339453" y="9681299"/>
            <a:ext cx="2919847" cy="187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4648" y="550986"/>
            <a:ext cx="4342571" cy="19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2765583" y="2994350"/>
            <a:ext cx="3631319" cy="48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5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986690" y="2822900"/>
            <a:ext cx="6705527" cy="5975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9"/>
              </a:lnSpc>
            </a:pPr>
            <a:r>
              <a:rPr lang="en-US" sz="4728">
                <a:solidFill>
                  <a:srgbClr val="FFFFFF"/>
                </a:solidFill>
                <a:latin typeface="Cooper Hewitt"/>
              </a:rPr>
              <a:t>This is only one case out of who knows how many.</a:t>
            </a:r>
          </a:p>
          <a:p>
            <a:pPr algn="ctr">
              <a:lnSpc>
                <a:spcPts val="6619"/>
              </a:lnSpc>
            </a:pPr>
            <a:endParaRPr lang="en-US" sz="4728">
              <a:solidFill>
                <a:srgbClr val="FFFFFF"/>
              </a:solidFill>
              <a:latin typeface="Cooper Hewitt"/>
            </a:endParaRPr>
          </a:p>
          <a:p>
            <a:pPr algn="ctr">
              <a:lnSpc>
                <a:spcPts val="6619"/>
              </a:lnSpc>
            </a:pPr>
            <a:r>
              <a:rPr lang="en-US" sz="4728">
                <a:solidFill>
                  <a:srgbClr val="FFFFFF"/>
                </a:solidFill>
                <a:latin typeface="Cooper Hewitt"/>
              </a:rPr>
              <a:t>Can you consider their death due to Covid or because of inefficient sytem?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890" y="325959"/>
            <a:ext cx="9541917" cy="211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6"/>
              </a:lnSpc>
            </a:pPr>
            <a:r>
              <a:rPr lang="en-US" sz="6482" spc="-200">
                <a:solidFill>
                  <a:srgbClr val="FFFFFF"/>
                </a:solidFill>
                <a:latin typeface="Glacial Indifference Bold"/>
              </a:rPr>
              <a:t>NEED  FOR  A  PROPER  BED COUNT 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573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8213"/>
            <a:ext cx="1633406" cy="104497"/>
            <a:chOff x="0" y="0"/>
            <a:chExt cx="8933191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4" name="AutoShape 4"/>
          <p:cNvSpPr/>
          <p:nvPr/>
        </p:nvSpPr>
        <p:spPr>
          <a:xfrm>
            <a:off x="-223507" y="8686800"/>
            <a:ext cx="18511507" cy="16002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10042" b="18534"/>
          <a:stretch>
            <a:fillRect/>
          </a:stretch>
        </p:blipFill>
        <p:spPr>
          <a:xfrm>
            <a:off x="12690868" y="263769"/>
            <a:ext cx="5285321" cy="81768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574" t="29597" r="5959" b="24980"/>
          <a:stretch>
            <a:fillRect/>
          </a:stretch>
        </p:blipFill>
        <p:spPr>
          <a:xfrm>
            <a:off x="5639901" y="964394"/>
            <a:ext cx="6436698" cy="6775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3142" t="9748" b="10972"/>
          <a:stretch>
            <a:fillRect/>
          </a:stretch>
        </p:blipFill>
        <p:spPr>
          <a:xfrm>
            <a:off x="597886" y="263769"/>
            <a:ext cx="4612016" cy="817684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679717"/>
            <a:ext cx="4342571" cy="19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NEED FOR PLASMA DONOR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39453" y="9681299"/>
            <a:ext cx="2919847" cy="187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8996" t="20529" b="1120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075" y="534496"/>
            <a:ext cx="1633406" cy="104497"/>
            <a:chOff x="0" y="0"/>
            <a:chExt cx="8933191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4434" t="13470" b="13470"/>
          <a:stretch>
            <a:fillRect/>
          </a:stretch>
        </p:blipFill>
        <p:spPr>
          <a:xfrm>
            <a:off x="-208096" y="0"/>
            <a:ext cx="18496096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66283" t="30590" b="13840"/>
          <a:stretch>
            <a:fillRect/>
          </a:stretch>
        </p:blipFill>
        <p:spPr>
          <a:xfrm>
            <a:off x="5403687" y="1051598"/>
            <a:ext cx="7480625" cy="82296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5400000">
            <a:off x="9139226" y="1417665"/>
            <a:ext cx="9548" cy="7480625"/>
          </a:xfrm>
          <a:prstGeom prst="rect">
            <a:avLst/>
          </a:prstGeom>
          <a:solidFill>
            <a:srgbClr val="FFFFFF">
              <a:alpha val="49803"/>
            </a:srgbClr>
          </a:solidFill>
        </p:spPr>
      </p:sp>
      <p:sp>
        <p:nvSpPr>
          <p:cNvPr id="7" name="AutoShape 7"/>
          <p:cNvSpPr/>
          <p:nvPr/>
        </p:nvSpPr>
        <p:spPr>
          <a:xfrm rot="5400000">
            <a:off x="9139226" y="3318273"/>
            <a:ext cx="9548" cy="7480625"/>
          </a:xfrm>
          <a:prstGeom prst="rect">
            <a:avLst/>
          </a:prstGeom>
          <a:solidFill>
            <a:srgbClr val="FFFFFF">
              <a:alpha val="49803"/>
            </a:srgbClr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61000"/>
          </a:blip>
          <a:srcRect l="10824" t="2215" b="2215"/>
          <a:stretch>
            <a:fillRect/>
          </a:stretch>
        </p:blipFill>
        <p:spPr>
          <a:xfrm>
            <a:off x="5432262" y="2590963"/>
            <a:ext cx="7480625" cy="583235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939824" y="1144875"/>
            <a:ext cx="6408351" cy="131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55"/>
              </a:lnSpc>
              <a:spcBef>
                <a:spcPct val="0"/>
              </a:spcBef>
            </a:pPr>
            <a:r>
              <a:rPr lang="en-US" sz="7682">
                <a:solidFill>
                  <a:srgbClr val="FF1616"/>
                </a:solidFill>
                <a:latin typeface="Hind Guntur Bold"/>
              </a:rPr>
              <a:t>THE MINDSET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03687" y="3315547"/>
            <a:ext cx="7480625" cy="193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DE59"/>
                </a:solidFill>
                <a:latin typeface="Bebas Neue Bold"/>
              </a:rPr>
              <a:t>People don't abide by the night curfew.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03687" y="7279679"/>
            <a:ext cx="7480625" cy="200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79"/>
              </a:lnSpc>
              <a:spcBef>
                <a:spcPct val="0"/>
              </a:spcBef>
            </a:pPr>
            <a:r>
              <a:rPr lang="en-US" sz="5699" u="none">
                <a:solidFill>
                  <a:srgbClr val="FFDE59"/>
                </a:solidFill>
                <a:latin typeface="Bebas Neue Bold"/>
              </a:rPr>
              <a:t>Many people think Covid is a myth.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03687" y="5439020"/>
            <a:ext cx="7480625" cy="105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39"/>
              </a:lnSpc>
              <a:spcBef>
                <a:spcPct val="0"/>
              </a:spcBef>
            </a:pPr>
            <a:r>
              <a:rPr lang="en-US" sz="6099" u="none">
                <a:solidFill>
                  <a:srgbClr val="FFDE59"/>
                </a:solidFill>
                <a:latin typeface="Bebas Neue Bold"/>
              </a:rPr>
              <a:t>People don't wear masks.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8213"/>
            <a:ext cx="1633406" cy="104497"/>
            <a:chOff x="0" y="0"/>
            <a:chExt cx="8933191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62718" t="12620" b="10027"/>
          <a:stretch>
            <a:fillRect/>
          </a:stretch>
        </p:blipFill>
        <p:spPr>
          <a:xfrm>
            <a:off x="11078974" y="0"/>
            <a:ext cx="7436982" cy="1028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6" name="Group 6"/>
          <p:cNvGrpSpPr/>
          <p:nvPr/>
        </p:nvGrpSpPr>
        <p:grpSpPr>
          <a:xfrm>
            <a:off x="1028700" y="958661"/>
            <a:ext cx="566658" cy="140078"/>
            <a:chOff x="0" y="0"/>
            <a:chExt cx="2055017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9373" r="10928"/>
          <a:stretch>
            <a:fillRect/>
          </a:stretch>
        </p:blipFill>
        <p:spPr>
          <a:xfrm>
            <a:off x="10971" y="0"/>
            <a:ext cx="11068003" cy="9258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97771" y="949136"/>
            <a:ext cx="9947001" cy="697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191"/>
              </a:lnSpc>
            </a:pPr>
            <a:r>
              <a:rPr lang="en-US" sz="15159" u="sng" spc="-136">
                <a:solidFill>
                  <a:srgbClr val="000000"/>
                </a:solidFill>
                <a:latin typeface="Bebas Neue Bold"/>
              </a:rPr>
              <a:t>COVID RESOURCES AVAILABILITY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09346" y="1834662"/>
            <a:ext cx="7378654" cy="471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56426" lvl="1" indent="-578213">
              <a:lnSpc>
                <a:spcPts val="7498"/>
              </a:lnSpc>
              <a:buFont typeface="Arial"/>
              <a:buChar char="•"/>
            </a:pPr>
            <a:r>
              <a:rPr lang="en-US" sz="5356" spc="-166">
                <a:solidFill>
                  <a:srgbClr val="004AAD"/>
                </a:solidFill>
                <a:latin typeface="Hind Guntur Bold"/>
              </a:rPr>
              <a:t>O2 CONCENTRATORS</a:t>
            </a:r>
          </a:p>
          <a:p>
            <a:pPr marL="1156426" lvl="1" indent="-578213">
              <a:lnSpc>
                <a:spcPts val="7498"/>
              </a:lnSpc>
              <a:buFont typeface="Arial"/>
              <a:buChar char="•"/>
            </a:pPr>
            <a:r>
              <a:rPr lang="en-US" sz="5356" spc="-166">
                <a:solidFill>
                  <a:srgbClr val="004AAD"/>
                </a:solidFill>
                <a:latin typeface="Hind Guntur Bold"/>
              </a:rPr>
              <a:t>HFNC</a:t>
            </a:r>
          </a:p>
          <a:p>
            <a:pPr marL="1156426" lvl="1" indent="-578213">
              <a:lnSpc>
                <a:spcPts val="7498"/>
              </a:lnSpc>
              <a:buFont typeface="Arial"/>
              <a:buChar char="•"/>
            </a:pPr>
            <a:r>
              <a:rPr lang="en-US" sz="5356" spc="-166">
                <a:solidFill>
                  <a:srgbClr val="004AAD"/>
                </a:solidFill>
                <a:latin typeface="Hind Guntur Bold"/>
              </a:rPr>
              <a:t>BiPAP</a:t>
            </a:r>
          </a:p>
          <a:p>
            <a:pPr marL="1156426" lvl="1" indent="-578213">
              <a:lnSpc>
                <a:spcPts val="7498"/>
              </a:lnSpc>
              <a:buFont typeface="Arial"/>
              <a:buChar char="•"/>
            </a:pPr>
            <a:r>
              <a:rPr lang="en-US" sz="5356" spc="-166">
                <a:solidFill>
                  <a:srgbClr val="004AAD"/>
                </a:solidFill>
                <a:latin typeface="Hind Guntur Bold"/>
              </a:rPr>
              <a:t>O2 CYLINDERS</a:t>
            </a:r>
          </a:p>
          <a:p>
            <a:pPr marL="1156427" lvl="1" indent="-578214">
              <a:lnSpc>
                <a:spcPts val="7498"/>
              </a:lnSpc>
              <a:buFont typeface="Arial"/>
              <a:buChar char="•"/>
            </a:pPr>
            <a:r>
              <a:rPr lang="en-US" sz="5356" spc="-166">
                <a:solidFill>
                  <a:srgbClr val="004AAD"/>
                </a:solidFill>
                <a:latin typeface="Hind Guntur Bold"/>
              </a:rPr>
              <a:t>OTHERS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679717"/>
            <a:ext cx="5245629" cy="19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INCREASE SALES AND COMPETITION DECREASE PRICE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39453" y="9681299"/>
            <a:ext cx="2919847" cy="187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5659" r="10610" b="189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09" y="0"/>
            <a:ext cx="14020499" cy="93469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11445" r="62617" b="11445"/>
          <a:stretch>
            <a:fillRect/>
          </a:stretch>
        </p:blipFill>
        <p:spPr>
          <a:xfrm>
            <a:off x="10825677" y="525"/>
            <a:ext cx="7480625" cy="102870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 rot="5400000">
            <a:off x="14651607" y="1353311"/>
            <a:ext cx="9525" cy="6039642"/>
          </a:xfrm>
          <a:prstGeom prst="rect">
            <a:avLst/>
          </a:prstGeom>
          <a:solidFill>
            <a:srgbClr val="FFFFFF">
              <a:alpha val="49803"/>
            </a:srgbClr>
          </a:solidFill>
        </p:spPr>
      </p:sp>
      <p:sp>
        <p:nvSpPr>
          <p:cNvPr id="6" name="AutoShape 6"/>
          <p:cNvSpPr/>
          <p:nvPr/>
        </p:nvSpPr>
        <p:spPr>
          <a:xfrm rot="5400000">
            <a:off x="14651607" y="2884522"/>
            <a:ext cx="9525" cy="6039642"/>
          </a:xfrm>
          <a:prstGeom prst="rect">
            <a:avLst/>
          </a:prstGeom>
          <a:solidFill>
            <a:srgbClr val="FFFFFF">
              <a:alpha val="49803"/>
            </a:srgbClr>
          </a:solidFill>
        </p:spPr>
      </p:sp>
      <p:sp>
        <p:nvSpPr>
          <p:cNvPr id="7" name="AutoShape 7"/>
          <p:cNvSpPr/>
          <p:nvPr/>
        </p:nvSpPr>
        <p:spPr>
          <a:xfrm rot="5400000">
            <a:off x="14739134" y="4246597"/>
            <a:ext cx="9525" cy="6039642"/>
          </a:xfrm>
          <a:prstGeom prst="rect">
            <a:avLst/>
          </a:prstGeom>
          <a:solidFill>
            <a:srgbClr val="FFFFFF">
              <a:alpha val="49803"/>
            </a:srgbClr>
          </a:solidFill>
        </p:spPr>
      </p:sp>
      <p:sp>
        <p:nvSpPr>
          <p:cNvPr id="8" name="TextBox 8"/>
          <p:cNvSpPr txBox="1"/>
          <p:nvPr/>
        </p:nvSpPr>
        <p:spPr>
          <a:xfrm>
            <a:off x="1028700" y="9679717"/>
            <a:ext cx="4342571" cy="19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39453" y="9681299"/>
            <a:ext cx="2919847" cy="187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62864" y="323748"/>
            <a:ext cx="6353229" cy="138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63"/>
              </a:lnSpc>
            </a:pPr>
            <a:r>
              <a:rPr lang="en-US" sz="8045">
                <a:solidFill>
                  <a:srgbClr val="FFFFFF"/>
                </a:solidFill>
                <a:latin typeface="Open Sans Extra Bold"/>
              </a:rPr>
              <a:t>Ctrl+Alt+Del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77800" y="3371278"/>
            <a:ext cx="3958865" cy="86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FFFFFF"/>
                </a:solidFill>
                <a:latin typeface="Glacial Indifference"/>
              </a:rPr>
              <a:t>Raj Madhu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81908" y="6227225"/>
            <a:ext cx="5550647" cy="8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FFFFFF"/>
                </a:solidFill>
                <a:latin typeface="Glacial Indifference"/>
              </a:rPr>
              <a:t>Yash </a:t>
            </a:r>
            <a:r>
              <a:rPr lang="en-US" sz="5200" dirty="0" err="1">
                <a:solidFill>
                  <a:srgbClr val="FFFFFF"/>
                </a:solidFill>
                <a:latin typeface="Glacial Indifference"/>
              </a:rPr>
              <a:t>Chandrani</a:t>
            </a:r>
            <a:endParaRPr lang="en-US" sz="5200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61206" y="4822378"/>
            <a:ext cx="4765380" cy="8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 err="1">
                <a:solidFill>
                  <a:srgbClr val="FFFFFF"/>
                </a:solidFill>
                <a:latin typeface="Glacial Indifference"/>
              </a:rPr>
              <a:t>Mitansh</a:t>
            </a:r>
            <a:r>
              <a:rPr lang="en-US" sz="5200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5200" dirty="0" err="1">
                <a:solidFill>
                  <a:srgbClr val="FFFFFF"/>
                </a:solidFill>
                <a:latin typeface="Glacial Indifference"/>
              </a:rPr>
              <a:t>Gor</a:t>
            </a:r>
            <a:endParaRPr lang="en-US" sz="5200" dirty="0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Custom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Glacial Indifference Bold</vt:lpstr>
      <vt:lpstr>Arial</vt:lpstr>
      <vt:lpstr>Hind Guntur Light</vt:lpstr>
      <vt:lpstr>Calibri</vt:lpstr>
      <vt:lpstr>Bebas Neue Bold</vt:lpstr>
      <vt:lpstr>Glacial Indifference</vt:lpstr>
      <vt:lpstr>Open Sans Extra Bold</vt:lpstr>
      <vt:lpstr>Hind Guntur Medium</vt:lpstr>
      <vt:lpstr>Cooper Hewitt</vt:lpstr>
      <vt:lpstr>Hind Guntur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 HACKATHON</dc:title>
  <cp:lastModifiedBy>raj.madhu001@outlook.com</cp:lastModifiedBy>
  <cp:revision>2</cp:revision>
  <dcterms:created xsi:type="dcterms:W3CDTF">2006-08-16T00:00:00Z</dcterms:created>
  <dcterms:modified xsi:type="dcterms:W3CDTF">2021-04-18T06:28:10Z</dcterms:modified>
  <dc:identifier>DAEb7kyKz6c</dc:identifier>
</cp:coreProperties>
</file>